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8" r:id="rId1"/>
  </p:sldMasterIdLst>
  <p:sldIdLst>
    <p:sldId id="256" r:id="rId2"/>
    <p:sldId id="260" r:id="rId3"/>
    <p:sldId id="265" r:id="rId4"/>
    <p:sldId id="257" r:id="rId5"/>
    <p:sldId id="266" r:id="rId6"/>
    <p:sldId id="259" r:id="rId7"/>
    <p:sldId id="263" r:id="rId8"/>
    <p:sldId id="270" r:id="rId9"/>
    <p:sldId id="264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gin, Bonnie J" initials="EBJ" lastIdx="1" clrIdx="0">
    <p:extLst>
      <p:ext uri="{19B8F6BF-5375-455C-9EA6-DF929625EA0E}">
        <p15:presenceInfo xmlns:p15="http://schemas.microsoft.com/office/powerpoint/2012/main" userId="S-1-5-21-2000478354-179605362-1606980848-845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04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1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4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7398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50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1165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45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55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7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89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51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9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8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8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6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09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46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598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5547-4DD9-4673-8C2A-A35CB743C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1461" y="-93139"/>
            <a:ext cx="6169071" cy="1325039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Narcan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06AF9-9263-48C8-8D68-02D3AD8F0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4079" y="5524501"/>
            <a:ext cx="8152687" cy="132503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Signs of an opioid overdose and the administration of Narcan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E0E84-F731-419F-AADF-49879E51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859" y="1016000"/>
            <a:ext cx="5600221" cy="42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62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5D596-831D-4DB5-9068-C7FBC7C7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01335"/>
            <a:ext cx="11127488" cy="426160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							If you have questions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					contact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					Chad Cupples,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							Public Safety Officer &amp; 							Coordinator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9B7FF-B965-4B58-8D25-39508FBC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4622334"/>
            <a:ext cx="11127486" cy="103184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					419-995-3011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A6C06-0002-49B4-964B-26FB83870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81" y="1344336"/>
            <a:ext cx="3299956" cy="37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1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7E31-F033-4293-83C2-286E2A74E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Signs of an opioid overdose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F9A4E-924C-4981-9A72-3FC878C2B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48771"/>
            <a:ext cx="1982624" cy="523430"/>
          </a:xfrm>
          <a:ln>
            <a:solidFill>
              <a:srgbClr val="106598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Click to Play </a:t>
            </a:r>
          </a:p>
        </p:txBody>
      </p:sp>
      <p:pic>
        <p:nvPicPr>
          <p:cNvPr id="4" name="Opioid and Narcotics Overdose Signs and Symptoms">
            <a:hlinkClick r:id="" action="ppaction://media"/>
            <a:extLst>
              <a:ext uri="{FF2B5EF4-FFF2-40B4-BE49-F238E27FC236}">
                <a16:creationId xmlns:a16="http://schemas.microsoft.com/office/drawing/2014/main" id="{4DCD674C-34EB-4912-AB64-57E916B6DEEF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2624" y="182032"/>
            <a:ext cx="7739063" cy="58039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C33982C4-FABF-4123-9E5A-516F2099AB67}"/>
              </a:ext>
            </a:extLst>
          </p:cNvPr>
          <p:cNvSpPr/>
          <p:nvPr/>
        </p:nvSpPr>
        <p:spPr>
          <a:xfrm>
            <a:off x="1644243" y="5785091"/>
            <a:ext cx="251670" cy="280149"/>
          </a:xfrm>
          <a:prstGeom prst="rightArrow">
            <a:avLst>
              <a:gd name="adj1" fmla="val 50000"/>
              <a:gd name="adj2" fmla="val 61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2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7E31-F033-4293-83C2-286E2A74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486" y="76912"/>
            <a:ext cx="10353762" cy="711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Signs of an opioid overdose continued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23E466-C65E-48A3-8399-E023C65DF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711200"/>
            <a:ext cx="11747500" cy="5994400"/>
          </a:xfrm>
        </p:spPr>
        <p:txBody>
          <a:bodyPr>
            <a:normAutofit fontScale="92500" lnSpcReduction="10000"/>
          </a:bodyPr>
          <a:lstStyle/>
          <a:p>
            <a:pPr marL="3690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The following are signs and symptoms to look for to identify a potential overdose: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Loss of consciousness, limp body</a:t>
            </a:r>
          </a:p>
          <a:p>
            <a:r>
              <a:rPr lang="en-US" sz="4000" dirty="0">
                <a:solidFill>
                  <a:schemeClr val="bg1"/>
                </a:solidFill>
              </a:rPr>
              <a:t>Slowed breathing, choking</a:t>
            </a:r>
          </a:p>
          <a:p>
            <a:r>
              <a:rPr lang="en-US" sz="4000" dirty="0">
                <a:solidFill>
                  <a:schemeClr val="bg1"/>
                </a:solidFill>
              </a:rPr>
              <a:t>Small, "pinpoint" pupils</a:t>
            </a:r>
          </a:p>
          <a:p>
            <a:r>
              <a:rPr lang="en-US" sz="4000" dirty="0">
                <a:solidFill>
                  <a:schemeClr val="bg1"/>
                </a:solidFill>
              </a:rPr>
              <a:t>Pale, blue, or cold skin</a:t>
            </a:r>
          </a:p>
          <a:p>
            <a:r>
              <a:rPr lang="en-US" sz="4000" dirty="0">
                <a:solidFill>
                  <a:schemeClr val="bg1"/>
                </a:solidFill>
              </a:rPr>
              <a:t>Slowed heart rate</a:t>
            </a:r>
          </a:p>
          <a:p>
            <a:r>
              <a:rPr lang="en-US" sz="4000" dirty="0">
                <a:solidFill>
                  <a:schemeClr val="bg1"/>
                </a:solidFill>
              </a:rPr>
              <a:t>Drug paraphernalia (Do not handle needles, spoons, water bottle lids or powders) </a:t>
            </a:r>
          </a:p>
        </p:txBody>
      </p:sp>
    </p:spTree>
    <p:extLst>
      <p:ext uri="{BB962C8B-B14F-4D97-AF65-F5344CB8AC3E}">
        <p14:creationId xmlns:p14="http://schemas.microsoft.com/office/powerpoint/2010/main" val="1071534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3AE9-B3C0-4ECA-86C8-03B2CB6F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226" y="92280"/>
            <a:ext cx="9561513" cy="5620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Narcan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93961-6513-451B-BD88-B2054BDAF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5838738"/>
            <a:ext cx="1417738" cy="36072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Click to Play</a:t>
            </a: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8CC0B14-0747-4ACC-B176-27A612B3AC8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4226" y="739774"/>
            <a:ext cx="9482234" cy="5333855"/>
          </a:xfr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9802E64E-BF2F-4DD4-ACDC-D00F12927183}"/>
              </a:ext>
            </a:extLst>
          </p:cNvPr>
          <p:cNvSpPr/>
          <p:nvPr/>
        </p:nvSpPr>
        <p:spPr>
          <a:xfrm>
            <a:off x="1325462" y="5838736"/>
            <a:ext cx="238764" cy="360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9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3AE9-B3C0-4ECA-86C8-03B2CB6F4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660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Narcan Administration continued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E8C5D-CEA3-4113-B68F-145EC2C7F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87400"/>
            <a:ext cx="11836400" cy="5740399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r>
              <a:rPr lang="en-US" sz="4000" dirty="0">
                <a:solidFill>
                  <a:schemeClr val="bg1"/>
                </a:solidFill>
                <a:effectLst/>
              </a:rPr>
              <a:t>If someone you know is experiencing any symptoms of an opioid overdose you should:</a:t>
            </a:r>
          </a:p>
          <a:p>
            <a:r>
              <a:rPr lang="en-US" sz="4000" b="1" dirty="0">
                <a:solidFill>
                  <a:schemeClr val="bg1"/>
                </a:solidFill>
                <a:effectLst/>
              </a:rPr>
              <a:t>Dial 911 immediately</a:t>
            </a:r>
            <a:r>
              <a:rPr lang="en-US" sz="4000" b="1" i="1" dirty="0">
                <a:solidFill>
                  <a:schemeClr val="bg1"/>
                </a:solidFill>
                <a:effectLst/>
              </a:rPr>
              <a:t>.</a:t>
            </a:r>
            <a:endParaRPr lang="en-US" sz="4000" dirty="0">
              <a:solidFill>
                <a:schemeClr val="bg1"/>
              </a:solidFill>
              <a:effectLst/>
            </a:endParaRPr>
          </a:p>
          <a:p>
            <a:r>
              <a:rPr lang="en-US" sz="4000" dirty="0">
                <a:solidFill>
                  <a:schemeClr val="bg1"/>
                </a:solidFill>
                <a:effectLst/>
              </a:rPr>
              <a:t>Administer naloxone.</a:t>
            </a:r>
          </a:p>
          <a:p>
            <a:r>
              <a:rPr lang="en-US" sz="4000" dirty="0">
                <a:solidFill>
                  <a:schemeClr val="bg1"/>
                </a:solidFill>
                <a:effectLst/>
              </a:rPr>
              <a:t>Try to keep the person awake and breathing.</a:t>
            </a:r>
          </a:p>
          <a:p>
            <a:r>
              <a:rPr lang="en-US" sz="4000" dirty="0">
                <a:solidFill>
                  <a:schemeClr val="bg1"/>
                </a:solidFill>
                <a:effectLst/>
              </a:rPr>
              <a:t>If Certified, Start CPR if needed.</a:t>
            </a:r>
          </a:p>
          <a:p>
            <a:r>
              <a:rPr lang="en-US" sz="4000" dirty="0">
                <a:solidFill>
                  <a:schemeClr val="bg1"/>
                </a:solidFill>
                <a:effectLst/>
              </a:rPr>
              <a:t>Turn the person on their side to prevent choking.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4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E90BC-9332-4269-8EE6-071DDE11A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59" y="0"/>
            <a:ext cx="9620661" cy="771788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Narcan location at The Borra Center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4F3B32-2A2C-4441-A2A8-35CCF43DB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1709" y="696945"/>
            <a:ext cx="8514137" cy="445389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244D6-CAEC-40E8-B10A-953EF6C6EAF2}"/>
              </a:ext>
            </a:extLst>
          </p:cNvPr>
          <p:cNvSpPr txBox="1"/>
          <p:nvPr/>
        </p:nvSpPr>
        <p:spPr>
          <a:xfrm>
            <a:off x="335560" y="5352176"/>
            <a:ext cx="1149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Narcan is located next to the AED on the first floor of The Borra Center</a:t>
            </a:r>
          </a:p>
        </p:txBody>
      </p:sp>
    </p:spTree>
    <p:extLst>
      <p:ext uri="{BB962C8B-B14F-4D97-AF65-F5344CB8AC3E}">
        <p14:creationId xmlns:p14="http://schemas.microsoft.com/office/powerpoint/2010/main" val="40019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0369-6179-4A92-85C3-BF29825DE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-228600"/>
            <a:ext cx="6711193" cy="9704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Narcan location in JJC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88FE73-A2B9-4CC0-9B70-578457FD6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845" y="718495"/>
            <a:ext cx="8627672" cy="49272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F6CF5-0A0A-430E-883B-43D4BA3A6348}"/>
              </a:ext>
            </a:extLst>
          </p:cNvPr>
          <p:cNvSpPr txBox="1"/>
          <p:nvPr/>
        </p:nvSpPr>
        <p:spPr>
          <a:xfrm>
            <a:off x="2416030" y="5821960"/>
            <a:ext cx="718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Narcan is located next to the AED in JJC</a:t>
            </a:r>
          </a:p>
        </p:txBody>
      </p:sp>
    </p:spTree>
    <p:extLst>
      <p:ext uri="{BB962C8B-B14F-4D97-AF65-F5344CB8AC3E}">
        <p14:creationId xmlns:p14="http://schemas.microsoft.com/office/powerpoint/2010/main" val="2537702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39EB-74AD-430D-B16D-BE0B0694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793" y="226504"/>
            <a:ext cx="8699383" cy="72145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Narcan location at </a:t>
            </a:r>
            <a:r>
              <a:rPr lang="en-US" sz="3600" b="1" dirty="0" err="1"/>
              <a:t>Keese</a:t>
            </a:r>
            <a:r>
              <a:rPr lang="en-US" sz="3600" b="1" dirty="0"/>
              <a:t> Hall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A9E0E7-614C-442B-AAEA-87EA3F39E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794" y="1030203"/>
            <a:ext cx="8699383" cy="45958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24624-CD8D-4BF6-92D1-42DBACC68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5793" y="5780014"/>
            <a:ext cx="8699383" cy="72145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Narcan is located next to the AED on the first floor</a:t>
            </a:r>
          </a:p>
        </p:txBody>
      </p:sp>
    </p:spTree>
    <p:extLst>
      <p:ext uri="{BB962C8B-B14F-4D97-AF65-F5344CB8AC3E}">
        <p14:creationId xmlns:p14="http://schemas.microsoft.com/office/powerpoint/2010/main" val="8888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93DD-E2D6-45C4-8204-7357DBAE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704" y="-228600"/>
            <a:ext cx="8976697" cy="97045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Narcan location in Tech Lab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419CF9-D93D-4428-A0C0-0893A380A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704" y="563766"/>
            <a:ext cx="8976697" cy="53420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1749B-2A11-44A8-8091-4B8FF3DBA44A}"/>
              </a:ext>
            </a:extLst>
          </p:cNvPr>
          <p:cNvSpPr txBox="1"/>
          <p:nvPr/>
        </p:nvSpPr>
        <p:spPr>
          <a:xfrm>
            <a:off x="1725705" y="5989739"/>
            <a:ext cx="897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Narcan is located </a:t>
            </a:r>
            <a:r>
              <a:rPr lang="en-US" sz="2400" b="1" dirty="0"/>
              <a:t>next</a:t>
            </a:r>
            <a:r>
              <a:rPr lang="en-US" sz="2800" b="1" dirty="0"/>
              <a:t> to the AED in Tech Lab</a:t>
            </a:r>
          </a:p>
        </p:txBody>
      </p:sp>
    </p:spTree>
    <p:extLst>
      <p:ext uri="{BB962C8B-B14F-4D97-AF65-F5344CB8AC3E}">
        <p14:creationId xmlns:p14="http://schemas.microsoft.com/office/powerpoint/2010/main" val="356539102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904</TotalTime>
  <Words>257</Words>
  <Application>Microsoft Office PowerPoint</Application>
  <PresentationFormat>Widescreen</PresentationFormat>
  <Paragraphs>31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Slice</vt:lpstr>
      <vt:lpstr>Narcan</vt:lpstr>
      <vt:lpstr>Signs of an opioid overdose</vt:lpstr>
      <vt:lpstr>Signs of an opioid overdose continued</vt:lpstr>
      <vt:lpstr>Narcan Administration</vt:lpstr>
      <vt:lpstr>Narcan Administration continued</vt:lpstr>
      <vt:lpstr>Narcan location at The Borra Center</vt:lpstr>
      <vt:lpstr>Narcan location in JJC</vt:lpstr>
      <vt:lpstr>Narcan location at Keese Hall</vt:lpstr>
      <vt:lpstr>Narcan location in Tech Lab</vt:lpstr>
      <vt:lpstr>       If you have questions       contact      Chad Cupples,         Public Safety Officer &amp;        Coordinator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Narcan</dc:title>
  <dc:creator>Chad Cupples</dc:creator>
  <cp:lastModifiedBy>Goings, Andrea Jae</cp:lastModifiedBy>
  <cp:revision>25</cp:revision>
  <dcterms:created xsi:type="dcterms:W3CDTF">2024-06-06T19:27:03Z</dcterms:created>
  <dcterms:modified xsi:type="dcterms:W3CDTF">2025-01-06T15:37:50Z</dcterms:modified>
</cp:coreProperties>
</file>